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  <p:sldMasterId id="2147483679" r:id="rId3"/>
  </p:sldMasterIdLst>
  <p:notesMasterIdLst>
    <p:notesMasterId r:id="rId9"/>
  </p:notesMasterIdLst>
  <p:handoutMasterIdLst>
    <p:handoutMasterId r:id="rId10"/>
  </p:handoutMasterIdLst>
  <p:sldIdLst>
    <p:sldId id="257" r:id="rId4"/>
    <p:sldId id="258" r:id="rId5"/>
    <p:sldId id="271" r:id="rId6"/>
    <p:sldId id="265" r:id="rId7"/>
    <p:sldId id="270" r:id="rId8"/>
  </p:sldIdLst>
  <p:sldSz cx="9144000" cy="6858000" type="screen4x3"/>
  <p:notesSz cx="6670675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31" autoAdjust="0"/>
    <p:restoredTop sz="94660"/>
  </p:normalViewPr>
  <p:slideViewPr>
    <p:cSldViewPr>
      <p:cViewPr varScale="1">
        <p:scale>
          <a:sx n="104" d="100"/>
          <a:sy n="104" d="100"/>
        </p:scale>
        <p:origin x="-1440" y="-84"/>
      </p:cViewPr>
      <p:guideLst>
        <p:guide orient="horz" pos="431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505" y="0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DD6E24-A9C6-493C-991D-5444E7731EB6}" type="datetimeFigureOut">
              <a:rPr lang="en-GB" smtClean="0"/>
              <a:t>04/03/2014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505" y="9431599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8BF68-C9C9-47A8-AA9A-289BFC949E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03136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8505" y="0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37FA8F-6C7E-485B-963C-BF36F575DA0F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24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7068" y="4716661"/>
            <a:ext cx="533654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8505" y="9431599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EE3B0B-7550-42D3-8CE9-812CB88669A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0594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8AC81-4B43-4CA7-9A80-4E3C05D2581A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77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8AC81-4B43-4CA7-9A80-4E3C05D2581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676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8AC81-4B43-4CA7-9A80-4E3C05D2581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8924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logooutline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440" y="2999945"/>
            <a:ext cx="1102596" cy="109151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logoBadgeWeb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090" y="2878269"/>
            <a:ext cx="1221946" cy="153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264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1800" y="2515818"/>
            <a:ext cx="8265984" cy="1826363"/>
          </a:xfrm>
        </p:spPr>
        <p:txBody>
          <a:bodyPr tIns="0" bIns="0" anchor="t"/>
          <a:lstStyle>
            <a:lvl1pPr algn="l">
              <a:buNone/>
              <a:defRPr kumimoji="0" lang="en-US" sz="4600" b="1" kern="1200" cap="none" spc="0" baseline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31800" y="1329869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893977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101967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5101967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269777"/>
            <a:ext cx="4040188" cy="368665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269777"/>
            <a:ext cx="4041775" cy="368665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558797" y="802197"/>
            <a:ext cx="4759514" cy="475951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LOGOfin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267" y="2703284"/>
            <a:ext cx="1172455" cy="146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849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269A02-D349-464E-A804-145F8D25297C}" type="datetimeFigureOut">
              <a:rPr lang="de-DE" smtClean="0"/>
              <a:t>04.03.2014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B0BCE7-ED9D-4249-A2AF-DC69FDF8B0E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91030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05784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07504" y="116632"/>
            <a:ext cx="4392488" cy="5904656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4008" y="116632"/>
            <a:ext cx="4377680" cy="5904656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Espace réservé du titre 8"/>
          <p:cNvSpPr>
            <a:spLocks noGrp="1"/>
          </p:cNvSpPr>
          <p:nvPr>
            <p:ph type="title"/>
          </p:nvPr>
        </p:nvSpPr>
        <p:spPr>
          <a:xfrm>
            <a:off x="683568" y="6237312"/>
            <a:ext cx="8226854" cy="50839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fr-CH" dirty="0" smtClean="0"/>
              <a:t>Cliquez et modifiez le titre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711255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1800" y="2515818"/>
            <a:ext cx="8265984" cy="1826363"/>
          </a:xfrm>
        </p:spPr>
        <p:txBody>
          <a:bodyPr tIns="0" bIns="0" anchor="t"/>
          <a:lstStyle>
            <a:lvl1pPr algn="l">
              <a:buNone/>
              <a:defRPr kumimoji="0" lang="en-US" sz="4600" b="1" kern="1200" cap="none" spc="0" baseline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31800" y="1329869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933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bg>
      <p:bgPr>
        <a:solidFill>
          <a:srgbClr val="104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logooutline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000" y="2181663"/>
            <a:ext cx="2520000" cy="249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3526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Diapositive de titre">
    <p:bg>
      <p:bgPr>
        <a:solidFill>
          <a:srgbClr val="104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LOGOfin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267" y="2703284"/>
            <a:ext cx="1172455" cy="146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53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OGO-60-CERN-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100" y="1054100"/>
            <a:ext cx="5492679" cy="474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1014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Diapositive de tit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Outline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000" y="2169000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400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logoBadgeWeb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090" y="2878269"/>
            <a:ext cx="1221946" cy="153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5970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444814"/>
            <a:ext cx="8226854" cy="940443"/>
          </a:xfrm>
        </p:spPr>
        <p:txBody>
          <a:bodyPr/>
          <a:lstStyle>
            <a:lvl1pPr algn="l">
              <a:defRPr/>
            </a:lvl1pPr>
          </a:lstStyle>
          <a:p>
            <a:r>
              <a:rPr kumimoji="0" lang="fr-CH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2"/>
          </p:nvPr>
        </p:nvSpPr>
        <p:spPr>
          <a:xfrm>
            <a:off x="2969335" y="6362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FD808-6B56-4447-9401-2398D08EE3C0}" type="datetime1">
              <a:rPr lang="en-US" smtClean="0">
                <a:solidFill>
                  <a:srgbClr val="0055A0">
                    <a:tint val="75000"/>
                  </a:srgbClr>
                </a:solidFill>
              </a:rPr>
              <a:pPr/>
              <a:t>3/4/2014</a:t>
            </a:fld>
            <a:endParaRPr lang="en-US" dirty="0">
              <a:solidFill>
                <a:srgbClr val="0055A0">
                  <a:tint val="75000"/>
                </a:srgbClr>
              </a:solidFill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srgbClr val="0055A0">
                    <a:tint val="75000"/>
                  </a:srgbClr>
                </a:solidFill>
              </a:rPr>
              <a:t>Document reference</a:t>
            </a:r>
            <a:endParaRPr lang="en-US" dirty="0">
              <a:solidFill>
                <a:srgbClr val="0055A0">
                  <a:tint val="75000"/>
                </a:srgbClr>
              </a:solidFill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5376" y="6356350"/>
            <a:ext cx="50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>
                <a:solidFill>
                  <a:srgbClr val="0055A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55A0">
                  <a:tint val="75000"/>
                </a:srgbClr>
              </a:solidFill>
            </a:endParaRPr>
          </a:p>
        </p:txBody>
      </p:sp>
      <p:sp>
        <p:nvSpPr>
          <p:cNvPr id="10" name="Titre 1"/>
          <p:cNvSpPr txBox="1">
            <a:spLocks/>
          </p:cNvSpPr>
          <p:nvPr userDrawn="1"/>
        </p:nvSpPr>
        <p:spPr>
          <a:xfrm>
            <a:off x="457199" y="1972062"/>
            <a:ext cx="4236081" cy="471352"/>
          </a:xfrm>
          <a:prstGeom prst="rect">
            <a:avLst/>
          </a:prstGeom>
        </p:spPr>
        <p:txBody>
          <a:bodyPr vert="horz" lIns="45720" tIns="0" rIns="45720" bIns="0" anchor="t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dirty="0" smtClean="0">
                <a:solidFill>
                  <a:srgbClr val="0055A0"/>
                </a:solidFill>
              </a:rPr>
              <a:t>Click to edit Master title style</a:t>
            </a:r>
            <a:endParaRPr lang="en-US" dirty="0">
              <a:solidFill>
                <a:srgbClr val="0055A0"/>
              </a:solidFill>
            </a:endParaRPr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0"/>
          </p:nvPr>
        </p:nvSpPr>
        <p:spPr>
          <a:xfrm>
            <a:off x="457200" y="3391124"/>
            <a:ext cx="2743200" cy="419653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CH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144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444814"/>
            <a:ext cx="8226854" cy="940443"/>
          </a:xfrm>
        </p:spPr>
        <p:txBody>
          <a:bodyPr/>
          <a:lstStyle>
            <a:lvl1pPr algn="l">
              <a:defRPr/>
            </a:lvl1pPr>
          </a:lstStyle>
          <a:p>
            <a:r>
              <a:rPr kumimoji="0" lang="fr-CH" smtClean="0"/>
              <a:t>Click to edit Master title style</a:t>
            </a:r>
            <a:endParaRPr kumimoji="0" lang="en-US"/>
          </a:p>
        </p:txBody>
      </p:sp>
      <p:sp>
        <p:nvSpPr>
          <p:cNvPr id="10" name="Titre 1"/>
          <p:cNvSpPr txBox="1">
            <a:spLocks/>
          </p:cNvSpPr>
          <p:nvPr userDrawn="1"/>
        </p:nvSpPr>
        <p:spPr>
          <a:xfrm>
            <a:off x="457199" y="1972062"/>
            <a:ext cx="4236081" cy="471352"/>
          </a:xfrm>
          <a:prstGeom prst="rect">
            <a:avLst/>
          </a:prstGeom>
        </p:spPr>
        <p:txBody>
          <a:bodyPr vert="horz" lIns="45720" tIns="0" rIns="45720" bIns="0" anchor="t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dirty="0" smtClean="0">
                <a:solidFill>
                  <a:srgbClr val="0055A0"/>
                </a:solidFill>
              </a:rPr>
              <a:t>Click to edit Master title style</a:t>
            </a:r>
            <a:endParaRPr lang="en-US" dirty="0">
              <a:solidFill>
                <a:srgbClr val="0055A0"/>
              </a:solidFill>
            </a:endParaRPr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0"/>
          </p:nvPr>
        </p:nvSpPr>
        <p:spPr>
          <a:xfrm>
            <a:off x="457200" y="3391124"/>
            <a:ext cx="2743200" cy="419653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CH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7383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fr-CH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CH" smtClean="0"/>
              <a:t>Click to edit Master text styles</a:t>
            </a:r>
          </a:p>
          <a:p>
            <a:pPr lvl="1" eaLnBrk="1" latinLnBrk="0" hangingPunct="1"/>
            <a:r>
              <a:rPr lang="fr-CH" smtClean="0"/>
              <a:t>Second level</a:t>
            </a:r>
          </a:p>
          <a:p>
            <a:pPr lvl="2" eaLnBrk="1" latinLnBrk="0" hangingPunct="1"/>
            <a:r>
              <a:rPr lang="fr-CH" smtClean="0"/>
              <a:t>Third level</a:t>
            </a:r>
          </a:p>
          <a:p>
            <a:pPr lvl="3" eaLnBrk="1" latinLnBrk="0" hangingPunct="1"/>
            <a:r>
              <a:rPr lang="fr-CH" smtClean="0"/>
              <a:t>Fourth level</a:t>
            </a:r>
          </a:p>
          <a:p>
            <a:pPr lvl="4" eaLnBrk="1" latinLnBrk="0" hangingPunct="1"/>
            <a:r>
              <a:rPr lang="fr-CH" smtClean="0"/>
              <a:t>Fifth level</a:t>
            </a:r>
            <a:endParaRPr kumimoji="0" lang="en-US" dirty="0"/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2"/>
          </p:nvPr>
        </p:nvSpPr>
        <p:spPr>
          <a:xfrm>
            <a:off x="2969335" y="6362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FD808-6B56-4447-9401-2398D08EE3C0}" type="datetime1">
              <a:rPr lang="en-US" smtClean="0">
                <a:solidFill>
                  <a:srgbClr val="0055A0">
                    <a:tint val="75000"/>
                  </a:srgbClr>
                </a:solidFill>
              </a:rPr>
              <a:pPr/>
              <a:t>3/4/2014</a:t>
            </a:fld>
            <a:endParaRPr lang="en-US" dirty="0">
              <a:solidFill>
                <a:srgbClr val="0055A0">
                  <a:tint val="75000"/>
                </a:srgbClr>
              </a:solidFill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srgbClr val="0055A0">
                    <a:tint val="75000"/>
                  </a:srgbClr>
                </a:solidFill>
              </a:rPr>
              <a:t>Document reference</a:t>
            </a:r>
            <a:endParaRPr lang="en-US" dirty="0">
              <a:solidFill>
                <a:srgbClr val="0055A0">
                  <a:tint val="75000"/>
                </a:srgbClr>
              </a:solidFill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5376" y="6356350"/>
            <a:ext cx="50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>
                <a:solidFill>
                  <a:srgbClr val="0055A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55A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591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23728" y="6093296"/>
            <a:ext cx="6912768" cy="652411"/>
          </a:xfrm>
        </p:spPr>
        <p:txBody>
          <a:bodyPr>
            <a:noAutofit/>
          </a:bodyPr>
          <a:lstStyle>
            <a:lvl1pPr algn="l">
              <a:defRPr sz="4000"/>
            </a:lvl1pPr>
          </a:lstStyle>
          <a:p>
            <a:r>
              <a:rPr kumimoji="0" lang="fr-CH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5876395"/>
          </a:xfrm>
        </p:spPr>
        <p:txBody>
          <a:bodyPr/>
          <a:lstStyle/>
          <a:p>
            <a:pPr lvl="0" eaLnBrk="1" latinLnBrk="0" hangingPunct="1"/>
            <a:r>
              <a:rPr lang="fr-CH" smtClean="0"/>
              <a:t>Click to edit Master text styles</a:t>
            </a:r>
          </a:p>
          <a:p>
            <a:pPr lvl="1" eaLnBrk="1" latinLnBrk="0" hangingPunct="1"/>
            <a:r>
              <a:rPr lang="fr-CH" smtClean="0"/>
              <a:t>Second level</a:t>
            </a:r>
          </a:p>
          <a:p>
            <a:pPr lvl="2" eaLnBrk="1" latinLnBrk="0" hangingPunct="1"/>
            <a:r>
              <a:rPr lang="fr-CH" smtClean="0"/>
              <a:t>Third level</a:t>
            </a:r>
          </a:p>
          <a:p>
            <a:pPr lvl="3" eaLnBrk="1" latinLnBrk="0" hangingPunct="1"/>
            <a:r>
              <a:rPr lang="fr-CH" smtClean="0"/>
              <a:t>Fourth level</a:t>
            </a:r>
          </a:p>
          <a:p>
            <a:pPr lvl="4" eaLnBrk="1" latinLnBrk="0" hangingPunct="1"/>
            <a:r>
              <a:rPr lang="fr-CH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6108991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23728" y="6093296"/>
            <a:ext cx="6912768" cy="652411"/>
          </a:xfrm>
        </p:spPr>
        <p:txBody>
          <a:bodyPr>
            <a:noAutofit/>
          </a:bodyPr>
          <a:lstStyle>
            <a:lvl1pPr algn="l">
              <a:defRPr sz="4000"/>
            </a:lvl1pPr>
          </a:lstStyle>
          <a:p>
            <a:r>
              <a:rPr kumimoji="0" lang="fr-CH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16632"/>
            <a:ext cx="4320480" cy="5876395"/>
          </a:xfrm>
        </p:spPr>
        <p:txBody>
          <a:bodyPr/>
          <a:lstStyle/>
          <a:p>
            <a:pPr lvl="0" eaLnBrk="1" latinLnBrk="0" hangingPunct="1"/>
            <a:r>
              <a:rPr lang="fr-CH" smtClean="0"/>
              <a:t>Click to edit Master text styles</a:t>
            </a:r>
          </a:p>
          <a:p>
            <a:pPr lvl="1" eaLnBrk="1" latinLnBrk="0" hangingPunct="1"/>
            <a:r>
              <a:rPr lang="fr-CH" smtClean="0"/>
              <a:t>Second level</a:t>
            </a:r>
          </a:p>
          <a:p>
            <a:pPr lvl="2" eaLnBrk="1" latinLnBrk="0" hangingPunct="1"/>
            <a:r>
              <a:rPr lang="fr-CH" smtClean="0"/>
              <a:t>Third level</a:t>
            </a:r>
          </a:p>
          <a:p>
            <a:pPr lvl="3" eaLnBrk="1" latinLnBrk="0" hangingPunct="1"/>
            <a:r>
              <a:rPr lang="fr-CH" smtClean="0"/>
              <a:t>Fourth level</a:t>
            </a:r>
          </a:p>
          <a:p>
            <a:pPr lvl="4" eaLnBrk="1" latinLnBrk="0" hangingPunct="1"/>
            <a:r>
              <a:rPr lang="fr-CH" smtClean="0"/>
              <a:t>Fifth level</a:t>
            </a:r>
            <a:endParaRPr kumimoji="0" lang="en-US" dirty="0"/>
          </a:p>
        </p:txBody>
      </p:sp>
      <p:sp>
        <p:nvSpPr>
          <p:cNvPr id="4" name="Espace réservé du contenu 2"/>
          <p:cNvSpPr>
            <a:spLocks noGrp="1"/>
          </p:cNvSpPr>
          <p:nvPr>
            <p:ph idx="10"/>
          </p:nvPr>
        </p:nvSpPr>
        <p:spPr>
          <a:xfrm>
            <a:off x="4716016" y="116632"/>
            <a:ext cx="4320480" cy="5876395"/>
          </a:xfrm>
        </p:spPr>
        <p:txBody>
          <a:bodyPr/>
          <a:lstStyle/>
          <a:p>
            <a:pPr lvl="0" eaLnBrk="1" latinLnBrk="0" hangingPunct="1"/>
            <a:r>
              <a:rPr lang="fr-CH" smtClean="0"/>
              <a:t>Click to edit Master text styles</a:t>
            </a:r>
          </a:p>
          <a:p>
            <a:pPr lvl="1" eaLnBrk="1" latinLnBrk="0" hangingPunct="1"/>
            <a:r>
              <a:rPr lang="fr-CH" smtClean="0"/>
              <a:t>Second level</a:t>
            </a:r>
          </a:p>
          <a:p>
            <a:pPr lvl="2" eaLnBrk="1" latinLnBrk="0" hangingPunct="1"/>
            <a:r>
              <a:rPr lang="fr-CH" smtClean="0"/>
              <a:t>Third level</a:t>
            </a:r>
          </a:p>
          <a:p>
            <a:pPr lvl="3" eaLnBrk="1" latinLnBrk="0" hangingPunct="1"/>
            <a:r>
              <a:rPr lang="fr-CH" smtClean="0"/>
              <a:t>Fourth level</a:t>
            </a:r>
          </a:p>
          <a:p>
            <a:pPr lvl="4" eaLnBrk="1" latinLnBrk="0" hangingPunct="1"/>
            <a:r>
              <a:rPr lang="fr-CH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508042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fr-CH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657600" cy="4350384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CH" smtClean="0"/>
              <a:t>Click to edit Master text styles</a:t>
            </a:r>
          </a:p>
          <a:p>
            <a:pPr lvl="1" eaLnBrk="1" latinLnBrk="0" hangingPunct="1"/>
            <a:r>
              <a:rPr lang="fr-CH" smtClean="0"/>
              <a:t>Second level</a:t>
            </a:r>
          </a:p>
          <a:p>
            <a:pPr lvl="2" eaLnBrk="1" latinLnBrk="0" hangingPunct="1"/>
            <a:r>
              <a:rPr lang="fr-CH" smtClean="0"/>
              <a:t>Third level</a:t>
            </a:r>
          </a:p>
          <a:p>
            <a:pPr lvl="3" eaLnBrk="1" latinLnBrk="0" hangingPunct="1"/>
            <a:r>
              <a:rPr lang="fr-CH" smtClean="0"/>
              <a:t>Fourth level</a:t>
            </a:r>
          </a:p>
          <a:p>
            <a:pPr lvl="4" eaLnBrk="1" latinLnBrk="0" hangingPunct="1"/>
            <a:r>
              <a:rPr lang="fr-CH" smtClean="0"/>
              <a:t>Fifth level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350385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CH" smtClean="0"/>
              <a:t>Click to edit Master text styles</a:t>
            </a:r>
          </a:p>
          <a:p>
            <a:pPr lvl="1" eaLnBrk="1" latinLnBrk="0" hangingPunct="1"/>
            <a:r>
              <a:rPr lang="fr-CH" smtClean="0"/>
              <a:t>Second level</a:t>
            </a:r>
          </a:p>
          <a:p>
            <a:pPr lvl="2" eaLnBrk="1" latinLnBrk="0" hangingPunct="1"/>
            <a:r>
              <a:rPr lang="fr-CH" smtClean="0"/>
              <a:t>Third level</a:t>
            </a:r>
          </a:p>
          <a:p>
            <a:pPr lvl="3" eaLnBrk="1" latinLnBrk="0" hangingPunct="1"/>
            <a:r>
              <a:rPr lang="fr-CH" smtClean="0"/>
              <a:t>Fourth level</a:t>
            </a:r>
          </a:p>
          <a:p>
            <a:pPr lvl="4" eaLnBrk="1" latinLnBrk="0" hangingPunct="1"/>
            <a:r>
              <a:rPr lang="fr-CH" smtClean="0"/>
              <a:t>Fifth level</a:t>
            </a:r>
            <a:endParaRPr kumimoji="0" lang="en-US"/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>
          <a:xfrm>
            <a:off x="2969335" y="6362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FD808-6B56-4447-9401-2398D08EE3C0}" type="datetime1">
              <a:rPr lang="en-US" smtClean="0">
                <a:solidFill>
                  <a:srgbClr val="0055A0">
                    <a:tint val="75000"/>
                  </a:srgbClr>
                </a:solidFill>
              </a:rPr>
              <a:pPr/>
              <a:t>3/4/2014</a:t>
            </a:fld>
            <a:endParaRPr lang="en-US" dirty="0">
              <a:solidFill>
                <a:srgbClr val="0055A0">
                  <a:tint val="75000"/>
                </a:srgbClr>
              </a:solidFill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srgbClr val="0055A0">
                    <a:tint val="75000"/>
                  </a:srgbClr>
                </a:solidFill>
              </a:rPr>
              <a:t>Document reference</a:t>
            </a:r>
            <a:endParaRPr lang="en-US" dirty="0">
              <a:solidFill>
                <a:srgbClr val="0055A0">
                  <a:tint val="75000"/>
                </a:srgbClr>
              </a:solidFill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5376" y="6356350"/>
            <a:ext cx="50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>
                <a:solidFill>
                  <a:srgbClr val="0055A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55A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135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893977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CH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101967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CH" smtClean="0"/>
              <a:t>Click to edit Master text styles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5101967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CH" smtClean="0"/>
              <a:t>Click to edit Master text styles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269777"/>
            <a:ext cx="4040188" cy="368665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CH" smtClean="0"/>
              <a:t>Click to edit Master text styles</a:t>
            </a:r>
          </a:p>
          <a:p>
            <a:pPr lvl="1" eaLnBrk="1" latinLnBrk="0" hangingPunct="1"/>
            <a:r>
              <a:rPr lang="fr-CH" smtClean="0"/>
              <a:t>Second level</a:t>
            </a:r>
          </a:p>
          <a:p>
            <a:pPr lvl="2" eaLnBrk="1" latinLnBrk="0" hangingPunct="1"/>
            <a:r>
              <a:rPr lang="fr-CH" smtClean="0"/>
              <a:t>Third level</a:t>
            </a:r>
          </a:p>
          <a:p>
            <a:pPr lvl="3" eaLnBrk="1" latinLnBrk="0" hangingPunct="1"/>
            <a:r>
              <a:rPr lang="fr-CH" smtClean="0"/>
              <a:t>Fourth level</a:t>
            </a:r>
          </a:p>
          <a:p>
            <a:pPr lvl="4" eaLnBrk="1" latinLnBrk="0" hangingPunct="1"/>
            <a:r>
              <a:rPr lang="fr-CH" smtClean="0"/>
              <a:t>Fifth level</a:t>
            </a:r>
            <a:endParaRPr kumimoji="0" lang="en-US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269777"/>
            <a:ext cx="4041775" cy="368665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CH" smtClean="0"/>
              <a:t>Click to edit Master text styles</a:t>
            </a:r>
          </a:p>
          <a:p>
            <a:pPr lvl="1" eaLnBrk="1" latinLnBrk="0" hangingPunct="1"/>
            <a:r>
              <a:rPr lang="fr-CH" smtClean="0"/>
              <a:t>Second level</a:t>
            </a:r>
          </a:p>
          <a:p>
            <a:pPr lvl="2" eaLnBrk="1" latinLnBrk="0" hangingPunct="1"/>
            <a:r>
              <a:rPr lang="fr-CH" smtClean="0"/>
              <a:t>Third level</a:t>
            </a:r>
          </a:p>
          <a:p>
            <a:pPr lvl="3" eaLnBrk="1" latinLnBrk="0" hangingPunct="1"/>
            <a:r>
              <a:rPr lang="fr-CH" smtClean="0"/>
              <a:t>Fourth level</a:t>
            </a:r>
          </a:p>
          <a:p>
            <a:pPr lvl="4" eaLnBrk="1" latinLnBrk="0" hangingPunct="1"/>
            <a:r>
              <a:rPr lang="fr-CH" smtClean="0"/>
              <a:t>Fifth level</a:t>
            </a:r>
            <a:endParaRPr kumimoji="0" lang="en-US"/>
          </a:p>
        </p:txBody>
      </p:sp>
      <p:sp>
        <p:nvSpPr>
          <p:cNvPr id="10" name="Date Placeholder 1"/>
          <p:cNvSpPr>
            <a:spLocks noGrp="1"/>
          </p:cNvSpPr>
          <p:nvPr>
            <p:ph type="dt" sz="half" idx="10"/>
          </p:nvPr>
        </p:nvSpPr>
        <p:spPr>
          <a:xfrm>
            <a:off x="2969335" y="6362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FD808-6B56-4447-9401-2398D08EE3C0}" type="datetime1">
              <a:rPr lang="en-US" smtClean="0">
                <a:solidFill>
                  <a:srgbClr val="0055A0">
                    <a:tint val="75000"/>
                  </a:srgbClr>
                </a:solidFill>
              </a:rPr>
              <a:pPr/>
              <a:t>3/4/2014</a:t>
            </a:fld>
            <a:endParaRPr lang="en-US" dirty="0">
              <a:solidFill>
                <a:srgbClr val="0055A0">
                  <a:tint val="75000"/>
                </a:srgbClr>
              </a:solidFill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18275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srgbClr val="0055A0">
                    <a:tint val="75000"/>
                  </a:srgbClr>
                </a:solidFill>
              </a:rPr>
              <a:t>Document reference</a:t>
            </a:r>
            <a:endParaRPr lang="en-US" dirty="0">
              <a:solidFill>
                <a:srgbClr val="0055A0">
                  <a:tint val="75000"/>
                </a:srgbClr>
              </a:solidFill>
            </a:endParaRP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85376" y="6356350"/>
            <a:ext cx="50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>
                <a:solidFill>
                  <a:srgbClr val="0055A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55A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968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1"/>
          <p:cNvSpPr>
            <a:spLocks noGrp="1"/>
          </p:cNvSpPr>
          <p:nvPr>
            <p:ph type="dt" sz="half" idx="2"/>
          </p:nvPr>
        </p:nvSpPr>
        <p:spPr>
          <a:xfrm>
            <a:off x="2969335" y="6362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FD808-6B56-4447-9401-2398D08EE3C0}" type="datetime1">
              <a:rPr lang="en-US" smtClean="0">
                <a:solidFill>
                  <a:srgbClr val="0055A0">
                    <a:tint val="75000"/>
                  </a:srgbClr>
                </a:solidFill>
              </a:rPr>
              <a:pPr/>
              <a:t>3/4/2014</a:t>
            </a:fld>
            <a:endParaRPr lang="en-US" dirty="0">
              <a:solidFill>
                <a:srgbClr val="0055A0">
                  <a:tint val="75000"/>
                </a:srgb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srgbClr val="0055A0">
                    <a:tint val="75000"/>
                  </a:srgbClr>
                </a:solidFill>
              </a:rPr>
              <a:t>Document reference</a:t>
            </a:r>
            <a:endParaRPr lang="en-US" dirty="0">
              <a:solidFill>
                <a:srgbClr val="0055A0">
                  <a:tint val="75000"/>
                </a:srgbClr>
              </a:solidFill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5376" y="6356350"/>
            <a:ext cx="50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>
                <a:solidFill>
                  <a:srgbClr val="0055A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55A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962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r>
              <a:rPr kumimoji="0" lang="fr-CH" smtClean="0"/>
              <a:t>Click to edit Master title style</a:t>
            </a:r>
            <a:endParaRPr kumimoji="0"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CH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CH" smtClean="0"/>
              <a:t>Click to edit Master text styles</a:t>
            </a:r>
          </a:p>
          <a:p>
            <a:pPr lvl="1" eaLnBrk="1" latinLnBrk="0" hangingPunct="1"/>
            <a:r>
              <a:rPr lang="fr-CH" smtClean="0"/>
              <a:t>Second level</a:t>
            </a:r>
          </a:p>
          <a:p>
            <a:pPr lvl="2" eaLnBrk="1" latinLnBrk="0" hangingPunct="1"/>
            <a:r>
              <a:rPr lang="fr-CH" smtClean="0"/>
              <a:t>Third level</a:t>
            </a:r>
          </a:p>
          <a:p>
            <a:pPr lvl="3" eaLnBrk="1" latinLnBrk="0" hangingPunct="1"/>
            <a:r>
              <a:rPr lang="fr-CH" smtClean="0"/>
              <a:t>Fourth level</a:t>
            </a:r>
          </a:p>
          <a:p>
            <a:pPr lvl="4" eaLnBrk="1" latinLnBrk="0" hangingPunct="1"/>
            <a:r>
              <a:rPr lang="fr-CH" smtClean="0"/>
              <a:t>Fifth level</a:t>
            </a:r>
            <a:endParaRPr kumimoji="0" lang="en-US"/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>
          <a:xfrm>
            <a:off x="2969335" y="6362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FD808-6B56-4447-9401-2398D08EE3C0}" type="datetime1">
              <a:rPr lang="en-US" smtClean="0">
                <a:solidFill>
                  <a:srgbClr val="0055A0">
                    <a:tint val="75000"/>
                  </a:srgbClr>
                </a:solidFill>
              </a:rPr>
              <a:pPr/>
              <a:t>3/4/2014</a:t>
            </a:fld>
            <a:endParaRPr lang="en-US" dirty="0">
              <a:solidFill>
                <a:srgbClr val="0055A0">
                  <a:tint val="75000"/>
                </a:srgbClr>
              </a:solidFill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srgbClr val="0055A0">
                    <a:tint val="75000"/>
                  </a:srgbClr>
                </a:solidFill>
              </a:rPr>
              <a:t>Document reference</a:t>
            </a:r>
            <a:endParaRPr lang="en-US" dirty="0">
              <a:solidFill>
                <a:srgbClr val="0055A0">
                  <a:tint val="75000"/>
                </a:srgbClr>
              </a:solidFill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5376" y="6356350"/>
            <a:ext cx="50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>
                <a:solidFill>
                  <a:srgbClr val="0055A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55A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210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tx1"/>
                </a:solidFill>
              </a:defRPr>
            </a:lvl1pPr>
          </a:lstStyle>
          <a:p>
            <a:r>
              <a:rPr kumimoji="0" lang="fr-CH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558797" y="802197"/>
            <a:ext cx="4759514" cy="475951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CH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r-CH" smtClean="0"/>
              <a:t>Click to edit Master text styles</a:t>
            </a: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>
          <a:xfrm>
            <a:off x="2969335" y="6362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FD808-6B56-4447-9401-2398D08EE3C0}" type="datetime1">
              <a:rPr lang="en-US" smtClean="0">
                <a:solidFill>
                  <a:srgbClr val="0055A0">
                    <a:tint val="75000"/>
                  </a:srgbClr>
                </a:solidFill>
              </a:rPr>
              <a:pPr/>
              <a:t>3/4/2014</a:t>
            </a:fld>
            <a:endParaRPr lang="en-US" dirty="0">
              <a:solidFill>
                <a:srgbClr val="0055A0">
                  <a:tint val="75000"/>
                </a:srgbClr>
              </a:solidFill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srgbClr val="0055A0">
                    <a:tint val="75000"/>
                  </a:srgbClr>
                </a:solidFill>
              </a:rPr>
              <a:t>Document reference</a:t>
            </a:r>
            <a:endParaRPr lang="en-US" dirty="0">
              <a:solidFill>
                <a:srgbClr val="0055A0">
                  <a:tint val="75000"/>
                </a:srgbClr>
              </a:solidFill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5376" y="6356350"/>
            <a:ext cx="50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>
                <a:solidFill>
                  <a:srgbClr val="0055A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55A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13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1800" y="2515818"/>
            <a:ext cx="8265984" cy="1826363"/>
          </a:xfrm>
        </p:spPr>
        <p:txBody>
          <a:bodyPr tIns="0" bIns="0" anchor="t"/>
          <a:lstStyle>
            <a:lvl1pPr algn="l">
              <a:buNone/>
              <a:defRPr kumimoji="0" lang="en-US" sz="4600" b="1" kern="1200" cap="none" spc="0" baseline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31800" y="1329869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933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.emf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33492"/>
            <a:ext cx="8226854" cy="940443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fr-CH" dirty="0" smtClean="0"/>
              <a:t>Cliquez et modifiez le titre</a:t>
            </a:r>
            <a:endParaRPr kumimoji="0" lang="en-US" dirty="0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325606"/>
            <a:ext cx="8226854" cy="4667421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CH" dirty="0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CH" dirty="0" smtClean="0"/>
              <a:t>Deuxième niveau</a:t>
            </a:r>
          </a:p>
          <a:p>
            <a:pPr lvl="2" eaLnBrk="1" latinLnBrk="0" hangingPunct="1"/>
            <a:r>
              <a:rPr kumimoji="0" lang="fr-CH" dirty="0" smtClean="0"/>
              <a:t>Troisième niveau</a:t>
            </a:r>
          </a:p>
          <a:p>
            <a:pPr lvl="3" eaLnBrk="1" latinLnBrk="0" hangingPunct="1"/>
            <a:r>
              <a:rPr kumimoji="0" lang="fr-CH" dirty="0" smtClean="0"/>
              <a:t>Quatrième niveau</a:t>
            </a:r>
          </a:p>
          <a:p>
            <a:pPr lvl="4" eaLnBrk="1" latinLnBrk="0" hangingPunct="1"/>
            <a:r>
              <a:rPr kumimoji="0" lang="fr-CH" dirty="0" smtClean="0"/>
              <a:t>Cinquième niveau</a:t>
            </a:r>
            <a:endParaRPr kumimoji="0" lang="en-US" dirty="0"/>
          </a:p>
        </p:txBody>
      </p:sp>
      <p:pic>
        <p:nvPicPr>
          <p:cNvPr id="5" name="Image 4" descr="bande-01.eps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7663"/>
            <a:ext cx="9144000" cy="70720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93776" indent="-457200" algn="l" rtl="0" eaLnBrk="1" latinLnBrk="0" hangingPunct="1">
        <a:spcBef>
          <a:spcPct val="20000"/>
        </a:spcBef>
        <a:buClr>
          <a:schemeClr val="accent1"/>
        </a:buClr>
        <a:buSzPct val="80000"/>
        <a:buFont typeface="Arial"/>
        <a:buChar char="•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905256" indent="-457200" algn="l" rtl="0" eaLnBrk="1" latinLnBrk="0" hangingPunct="1">
        <a:spcBef>
          <a:spcPct val="20000"/>
        </a:spcBef>
        <a:buClr>
          <a:schemeClr val="accent1"/>
        </a:buClr>
        <a:buSzPct val="90000"/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92708" indent="-342900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85316" indent="-342900" algn="l" rtl="0" eaLnBrk="1" latinLnBrk="0" hangingPunct="1">
        <a:spcBef>
          <a:spcPct val="20000"/>
        </a:spcBef>
        <a:buClr>
          <a:schemeClr val="accent3"/>
        </a:buClr>
        <a:buSzPct val="90000"/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50492" indent="-34290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bande-01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7663"/>
            <a:ext cx="9144000" cy="707202"/>
          </a:xfrm>
          <a:prstGeom prst="rect">
            <a:avLst/>
          </a:prstGeom>
        </p:spPr>
      </p:pic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755576" y="6207462"/>
            <a:ext cx="8226854" cy="605914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fr-CH" dirty="0" smtClean="0"/>
              <a:t>Cliquez et modifiez le titre</a:t>
            </a:r>
            <a:endParaRPr kumimoji="0" lang="en-US" dirty="0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107504" y="116632"/>
            <a:ext cx="8928992" cy="5876395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CH" dirty="0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CH" dirty="0" smtClean="0"/>
              <a:t>Deuxième niveau</a:t>
            </a:r>
          </a:p>
          <a:p>
            <a:pPr lvl="2" eaLnBrk="1" latinLnBrk="0" hangingPunct="1"/>
            <a:r>
              <a:rPr kumimoji="0" lang="fr-CH" dirty="0" smtClean="0"/>
              <a:t>Troisième niveau</a:t>
            </a:r>
          </a:p>
          <a:p>
            <a:pPr lvl="3" eaLnBrk="1" latinLnBrk="0" hangingPunct="1"/>
            <a:r>
              <a:rPr kumimoji="0" lang="fr-CH" dirty="0" smtClean="0"/>
              <a:t>Quatrième niveau</a:t>
            </a:r>
          </a:p>
          <a:p>
            <a:pPr lvl="4" eaLnBrk="1" latinLnBrk="0" hangingPunct="1"/>
            <a:r>
              <a:rPr kumimoji="0" lang="fr-CH" dirty="0" smtClean="0"/>
              <a:t>Cinquième niveau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848384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93776" indent="-457200" algn="l" rtl="0" eaLnBrk="1" latinLnBrk="0" hangingPunct="1">
        <a:spcBef>
          <a:spcPct val="20000"/>
        </a:spcBef>
        <a:buClr>
          <a:schemeClr val="accent1"/>
        </a:buClr>
        <a:buSzPct val="80000"/>
        <a:buFont typeface="Arial"/>
        <a:buChar char="•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905256" indent="-457200" algn="l" rtl="0" eaLnBrk="1" latinLnBrk="0" hangingPunct="1">
        <a:spcBef>
          <a:spcPct val="20000"/>
        </a:spcBef>
        <a:buClr>
          <a:schemeClr val="accent1"/>
        </a:buClr>
        <a:buSzPct val="90000"/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92708" indent="-342900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85316" indent="-342900" algn="l" rtl="0" eaLnBrk="1" latinLnBrk="0" hangingPunct="1">
        <a:spcBef>
          <a:spcPct val="20000"/>
        </a:spcBef>
        <a:buClr>
          <a:schemeClr val="accent3"/>
        </a:buClr>
        <a:buSzPct val="90000"/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50492" indent="-34290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33492"/>
            <a:ext cx="8226854" cy="940443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fr-CH" dirty="0" smtClean="0"/>
              <a:t>Cliquez et modifiez le titre</a:t>
            </a:r>
            <a:endParaRPr kumimoji="0" lang="en-US" dirty="0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325606"/>
            <a:ext cx="8226854" cy="4667421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CH" dirty="0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CH" dirty="0" smtClean="0"/>
              <a:t>Deuxième niveau</a:t>
            </a:r>
          </a:p>
          <a:p>
            <a:pPr lvl="2" eaLnBrk="1" latinLnBrk="0" hangingPunct="1"/>
            <a:r>
              <a:rPr kumimoji="0" lang="fr-CH" dirty="0" smtClean="0"/>
              <a:t>Troisième niveau</a:t>
            </a:r>
          </a:p>
          <a:p>
            <a:pPr lvl="3" eaLnBrk="1" latinLnBrk="0" hangingPunct="1"/>
            <a:r>
              <a:rPr kumimoji="0" lang="fr-CH" dirty="0" smtClean="0"/>
              <a:t>Quatrième niveau</a:t>
            </a:r>
          </a:p>
          <a:p>
            <a:pPr lvl="4" eaLnBrk="1" latinLnBrk="0" hangingPunct="1"/>
            <a:r>
              <a:rPr kumimoji="0" lang="fr-CH" dirty="0" smtClean="0"/>
              <a:t>Cinquième niveau</a:t>
            </a:r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2969335" y="636237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FD808-6B56-4447-9401-2398D08EE3C0}" type="datetime1">
              <a:rPr lang="en-US" smtClean="0">
                <a:solidFill>
                  <a:srgbClr val="0055A0">
                    <a:tint val="75000"/>
                  </a:srgbClr>
                </a:solidFill>
              </a:rPr>
              <a:pPr/>
              <a:t>3/4/2014</a:t>
            </a:fld>
            <a:endParaRPr lang="en-US" dirty="0">
              <a:solidFill>
                <a:srgbClr val="0055A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18275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srgbClr val="0055A0">
                    <a:tint val="75000"/>
                  </a:srgbClr>
                </a:solidFill>
              </a:rPr>
              <a:t>Document reference</a:t>
            </a:r>
            <a:endParaRPr lang="en-US" dirty="0">
              <a:solidFill>
                <a:srgbClr val="0055A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85376" y="6356350"/>
            <a:ext cx="50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>
                <a:solidFill>
                  <a:srgbClr val="0055A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55A0">
                  <a:tint val="75000"/>
                </a:srgbClr>
              </a:solidFill>
            </a:endParaRPr>
          </a:p>
        </p:txBody>
      </p:sp>
      <p:pic>
        <p:nvPicPr>
          <p:cNvPr id="5" name="Picture 4" descr="LOGO-60-CERN-04.png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9" y="6000867"/>
            <a:ext cx="2084469" cy="90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301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95" r:id="rId9"/>
    <p:sldLayoutId id="2147483696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4" r:id="rId16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93776" indent="-457200" algn="l" rtl="0" eaLnBrk="1" latinLnBrk="0" hangingPunct="1">
        <a:spcBef>
          <a:spcPct val="20000"/>
        </a:spcBef>
        <a:buClr>
          <a:schemeClr val="tx1"/>
        </a:buClr>
        <a:buSzPct val="80000"/>
        <a:buFont typeface="Arial"/>
        <a:buChar char="•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905256" indent="-457200" algn="l" rtl="0" eaLnBrk="1" latinLnBrk="0" hangingPunct="1">
        <a:spcBef>
          <a:spcPct val="20000"/>
        </a:spcBef>
        <a:buClr>
          <a:schemeClr val="tx1"/>
        </a:buClr>
        <a:buSzPct val="90000"/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92708" indent="-342900" algn="l" rtl="0" eaLnBrk="1" latinLnBrk="0" hangingPunct="1">
        <a:spcBef>
          <a:spcPct val="20000"/>
        </a:spcBef>
        <a:buClr>
          <a:schemeClr val="tx1"/>
        </a:buClr>
        <a:buSzPct val="85000"/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85316" indent="-342900" algn="l" rtl="0" eaLnBrk="1" latinLnBrk="0" hangingPunct="1">
        <a:spcBef>
          <a:spcPct val="20000"/>
        </a:spcBef>
        <a:buClr>
          <a:schemeClr val="tx1"/>
        </a:buClr>
        <a:buSzPct val="90000"/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50492" indent="-342900" algn="l" rtl="0" eaLnBrk="1" latinLnBrk="0" hangingPunct="1">
        <a:spcBef>
          <a:spcPct val="20000"/>
        </a:spcBef>
        <a:buClr>
          <a:schemeClr val="tx1"/>
        </a:buClr>
        <a:buSzPct val="100000"/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openxmlformats.org/officeDocument/2006/relationships/image" Target="../media/image10.png"/><Relationship Id="rId21" Type="http://schemas.openxmlformats.org/officeDocument/2006/relationships/image" Target="../media/image28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-60a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" y="977900"/>
            <a:ext cx="7556500" cy="48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23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800" dirty="0" err="1" smtClean="0"/>
              <a:t>Celebrating</a:t>
            </a:r>
            <a:r>
              <a:rPr lang="de-DE" sz="2800" dirty="0" smtClean="0"/>
              <a:t> 60 </a:t>
            </a:r>
            <a:r>
              <a:rPr lang="de-DE" sz="2800" dirty="0" err="1" smtClean="0"/>
              <a:t>years</a:t>
            </a:r>
            <a:r>
              <a:rPr lang="de-DE" sz="2800" dirty="0" smtClean="0"/>
              <a:t> </a:t>
            </a:r>
            <a:r>
              <a:rPr lang="de-DE" sz="2800" dirty="0" err="1" smtClean="0"/>
              <a:t>of</a:t>
            </a:r>
            <a:r>
              <a:rPr lang="de-DE" sz="2800" dirty="0" smtClean="0"/>
              <a:t> Science for </a:t>
            </a:r>
            <a:r>
              <a:rPr lang="de-DE" sz="2800" dirty="0" err="1" smtClean="0"/>
              <a:t>Peace</a:t>
            </a:r>
            <a:endParaRPr lang="de-DE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6576" indent="0">
              <a:buNone/>
            </a:pPr>
            <a:r>
              <a:rPr lang="en-US" sz="2000" dirty="0" smtClean="0"/>
              <a:t>CERN, the European Organization for Nuclear Research, is celebrating its 60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birthday on September 29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. </a:t>
            </a:r>
          </a:p>
          <a:p>
            <a:pPr marL="36576" indent="0">
              <a:buNone/>
            </a:pPr>
            <a:endParaRPr lang="en-US" sz="2000" dirty="0"/>
          </a:p>
          <a:p>
            <a:pPr marL="36576" indent="0">
              <a:buNone/>
            </a:pPr>
            <a:r>
              <a:rPr lang="en-US" sz="2000" dirty="0" smtClean="0"/>
              <a:t>The key messages engulfing all the celebrations are</a:t>
            </a:r>
          </a:p>
          <a:p>
            <a:r>
              <a:rPr lang="en-US" sz="2000" dirty="0" smtClean="0"/>
              <a:t>60 </a:t>
            </a:r>
            <a:r>
              <a:rPr lang="en-US" sz="2000" dirty="0"/>
              <a:t>years of Science for Peace </a:t>
            </a:r>
          </a:p>
          <a:p>
            <a:r>
              <a:rPr lang="en-US" sz="2000" dirty="0" smtClean="0"/>
              <a:t>Scientific </a:t>
            </a:r>
            <a:r>
              <a:rPr lang="en-US" sz="2000" dirty="0"/>
              <a:t>Discoveries and the way ahead</a:t>
            </a:r>
          </a:p>
          <a:p>
            <a:r>
              <a:rPr lang="en-US" sz="2000" dirty="0" smtClean="0"/>
              <a:t>International </a:t>
            </a:r>
            <a:r>
              <a:rPr lang="en-US" sz="2000" dirty="0"/>
              <a:t>Cooperation – </a:t>
            </a:r>
            <a:r>
              <a:rPr lang="en-US" sz="2000" dirty="0" smtClean="0"/>
              <a:t>Science </a:t>
            </a:r>
            <a:r>
              <a:rPr lang="en-US" sz="2000" dirty="0"/>
              <a:t>as a motor for international dialogue</a:t>
            </a:r>
          </a:p>
          <a:p>
            <a:r>
              <a:rPr lang="en-US" sz="2000" dirty="0" smtClean="0"/>
              <a:t>60 </a:t>
            </a:r>
            <a:r>
              <a:rPr lang="en-US" sz="2000" dirty="0"/>
              <a:t>years of progress in Science and Technology </a:t>
            </a:r>
          </a:p>
          <a:p>
            <a:r>
              <a:rPr lang="en-US" sz="2000" dirty="0" smtClean="0"/>
              <a:t>Science </a:t>
            </a:r>
            <a:r>
              <a:rPr lang="en-US" sz="2000" dirty="0"/>
              <a:t>Education </a:t>
            </a:r>
            <a:r>
              <a:rPr lang="en-US" sz="2000" dirty="0"/>
              <a:t>and Training </a:t>
            </a:r>
            <a:r>
              <a:rPr lang="en-US" sz="2000" dirty="0" smtClean="0"/>
              <a:t>– </a:t>
            </a:r>
            <a:r>
              <a:rPr lang="en-US" sz="2000" dirty="0" smtClean="0"/>
              <a:t>Modern </a:t>
            </a:r>
            <a:r>
              <a:rPr lang="en-US" sz="2000" dirty="0"/>
              <a:t>S</a:t>
            </a:r>
            <a:r>
              <a:rPr lang="en-US" sz="2000" dirty="0" smtClean="0"/>
              <a:t>cience </a:t>
            </a:r>
            <a:r>
              <a:rPr lang="en-US" sz="2000" dirty="0"/>
              <a:t>for </a:t>
            </a:r>
            <a:r>
              <a:rPr lang="en-US" sz="2000" dirty="0" smtClean="0"/>
              <a:t>Everyone</a:t>
            </a:r>
          </a:p>
          <a:p>
            <a:endParaRPr lang="en-US" sz="2000" dirty="0"/>
          </a:p>
          <a:p>
            <a:pPr marL="36576" indent="0">
              <a:buNone/>
            </a:pPr>
            <a:r>
              <a:rPr lang="en-US" sz="2000" dirty="0" smtClean="0"/>
              <a:t>The celebrations happen at the site of the Organization in </a:t>
            </a:r>
            <a:r>
              <a:rPr lang="en-US" sz="2000" dirty="0" err="1" smtClean="0"/>
              <a:t>Meyrin</a:t>
            </a:r>
            <a:r>
              <a:rPr lang="en-US" sz="2000" dirty="0"/>
              <a:t> </a:t>
            </a:r>
            <a:r>
              <a:rPr lang="en-US" sz="2000" dirty="0" smtClean="0"/>
              <a:t>in the Canton of Geneva and in all of the now 21 members states.</a:t>
            </a:r>
            <a:endParaRPr lang="en-US" sz="2000" dirty="0"/>
          </a:p>
        </p:txBody>
      </p:sp>
      <p:pic>
        <p:nvPicPr>
          <p:cNvPr id="16" name="Picture 2" descr="Flag of Germany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53136"/>
            <a:ext cx="784620" cy="56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Flag of Belgium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628" y="4653841"/>
            <a:ext cx="784620" cy="57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Flag of Denmark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248" y="4653841"/>
            <a:ext cx="784620" cy="57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Flag of France.sv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869" y="4653841"/>
            <a:ext cx="787812" cy="57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Flag of Greece.sv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680" y="4653841"/>
            <a:ext cx="780656" cy="57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2" descr="Flag of Italy.sv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337" y="4653843"/>
            <a:ext cx="780653" cy="570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4" descr="Flag of Norway.sv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990" y="4653843"/>
            <a:ext cx="787813" cy="57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6" descr="Flag of the Netherlands.sv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803" y="4653845"/>
            <a:ext cx="787812" cy="570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8" descr="Flag of the United Kingdom.sv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615" y="4653845"/>
            <a:ext cx="780653" cy="570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0" descr="Flag of Sweden.sv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268" y="4653848"/>
            <a:ext cx="780654" cy="570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2" descr="Flag of Switzerland.sv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922" y="4653848"/>
            <a:ext cx="523040" cy="570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4" descr="File:Civil ensign of SFR Yugoslavia.sv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963" y="4653136"/>
            <a:ext cx="781038" cy="5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Flag of Austria.sv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214506"/>
            <a:ext cx="775565" cy="566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Flag of Spain.sv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94" y="5224629"/>
            <a:ext cx="784620" cy="57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Flag of Portugal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713" y="5224654"/>
            <a:ext cx="793683" cy="564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 descr="Flag of Finland.sv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396" y="5231243"/>
            <a:ext cx="780632" cy="577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0" descr="Flag of Hungary.sv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565" y="5217324"/>
            <a:ext cx="772356" cy="577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2" descr="Flag of Poland.sv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209" y="5215136"/>
            <a:ext cx="772356" cy="56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4" descr="Flag of the Czech Republic.sv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921" y="5215694"/>
            <a:ext cx="772356" cy="573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6" descr="Flag of Slovakia.sv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816" y="5231243"/>
            <a:ext cx="778515" cy="573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8" descr="Flag of Bulgaria.sv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265" y="5224654"/>
            <a:ext cx="775363" cy="564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0" descr="Flag of Israel.sv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628" y="5235571"/>
            <a:ext cx="784620" cy="573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01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dirty="0" smtClean="0"/>
              <a:t>Relevant </a:t>
            </a:r>
            <a:r>
              <a:rPr lang="de-DE" sz="3200" dirty="0" err="1" smtClean="0"/>
              <a:t>Anniversaries</a:t>
            </a:r>
            <a:r>
              <a:rPr lang="de-DE" sz="3200" dirty="0" smtClean="0"/>
              <a:t> in 2014/15</a:t>
            </a:r>
            <a:endParaRPr lang="de-DE" sz="3200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5878951"/>
              </p:ext>
            </p:extLst>
          </p:nvPr>
        </p:nvGraphicFramePr>
        <p:xfrm>
          <a:off x="108045" y="0"/>
          <a:ext cx="8927910" cy="6101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4370"/>
                <a:gridCol w="1054983"/>
                <a:gridCol w="7208557"/>
              </a:tblGrid>
              <a:tr h="610104">
                <a:tc rowSpan="4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CERN-related Events</a:t>
                      </a:r>
                      <a:endParaRPr lang="en-GB" sz="1600" b="1" dirty="0"/>
                    </a:p>
                  </a:txBody>
                  <a:tcPr marL="89312" marR="89312" vert="vert27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25 y</a:t>
                      </a:r>
                      <a:endParaRPr lang="en-GB" dirty="0"/>
                    </a:p>
                  </a:txBody>
                  <a:tcPr marL="89312" marR="89312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World Wide Web</a:t>
                      </a:r>
                      <a:endParaRPr lang="en-GB" dirty="0"/>
                    </a:p>
                  </a:txBody>
                  <a:tcPr marL="89312" marR="89312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0104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30 y</a:t>
                      </a:r>
                      <a:endParaRPr lang="en-GB" dirty="0"/>
                    </a:p>
                  </a:txBody>
                  <a:tcPr marL="89312" marR="8931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Nobel Prize for Rubbia and Van der Meer</a:t>
                      </a:r>
                      <a:endParaRPr lang="en-GB" dirty="0"/>
                    </a:p>
                  </a:txBody>
                  <a:tcPr marL="89312" marR="8931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0104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50 y</a:t>
                      </a:r>
                      <a:endParaRPr lang="en-GB" dirty="0"/>
                    </a:p>
                  </a:txBody>
                  <a:tcPr marL="89312" marR="8931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ESRO – European Space</a:t>
                      </a:r>
                      <a:r>
                        <a:rPr lang="en-US" baseline="0" dirty="0" smtClean="0"/>
                        <a:t> Research </a:t>
                      </a:r>
                      <a:r>
                        <a:rPr lang="en-US" baseline="0" dirty="0" err="1" smtClean="0"/>
                        <a:t>Organisation</a:t>
                      </a:r>
                      <a:endParaRPr lang="en-GB" dirty="0"/>
                    </a:p>
                  </a:txBody>
                  <a:tcPr marL="89312" marR="8931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610104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r"/>
                      <a:endParaRPr lang="en-GB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ICTP – The </a:t>
                      </a:r>
                      <a:r>
                        <a:rPr lang="en-US" dirty="0" err="1" smtClean="0"/>
                        <a:t>Abdus</a:t>
                      </a:r>
                      <a:r>
                        <a:rPr lang="en-US" dirty="0" smtClean="0"/>
                        <a:t> Salam International Centre for Theoretical Physics</a:t>
                      </a:r>
                      <a:endParaRPr lang="en-GB" dirty="0"/>
                    </a:p>
                  </a:txBody>
                  <a:tcPr marL="89312" marR="89312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0104">
                <a:tc rowSpan="6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Other Anniversaries</a:t>
                      </a:r>
                      <a:r>
                        <a:rPr lang="en-US" sz="1600" b="1" baseline="0" dirty="0" smtClean="0"/>
                        <a:t> for Information</a:t>
                      </a:r>
                      <a:endParaRPr lang="en-GB" sz="1600" b="1" dirty="0"/>
                    </a:p>
                  </a:txBody>
                  <a:tcPr marL="89312" marR="89312" vert="vert27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40 y</a:t>
                      </a:r>
                      <a:endParaRPr lang="en-GB" dirty="0"/>
                    </a:p>
                  </a:txBody>
                  <a:tcPr marL="89312" marR="89312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J/</a:t>
                      </a:r>
                      <a:r>
                        <a:rPr lang="en-US" dirty="0" smtClean="0">
                          <a:sym typeface="Symbol"/>
                        </a:rPr>
                        <a:t> Discovery</a:t>
                      </a:r>
                      <a:endParaRPr lang="en-GB" dirty="0"/>
                    </a:p>
                  </a:txBody>
                  <a:tcPr marL="89312" marR="89312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0104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50 y</a:t>
                      </a:r>
                    </a:p>
                  </a:txBody>
                  <a:tcPr marL="89312" marR="8931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Initial publications on spontaneous symmetry breaking</a:t>
                      </a:r>
                      <a:endParaRPr lang="en-GB" dirty="0"/>
                    </a:p>
                  </a:txBody>
                  <a:tcPr marL="89312" marR="8931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610104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Initial publications about quarks by Gell‐Mann and Zweig</a:t>
                      </a:r>
                      <a:endParaRPr lang="en-GB" dirty="0"/>
                    </a:p>
                  </a:txBody>
                  <a:tcPr marL="89312" marR="89312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0104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135 y</a:t>
                      </a:r>
                      <a:endParaRPr lang="en-GB" dirty="0"/>
                    </a:p>
                  </a:txBody>
                  <a:tcPr marL="89312" marR="8931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Albert</a:t>
                      </a:r>
                      <a:r>
                        <a:rPr lang="en-US" baseline="0" dirty="0" smtClean="0"/>
                        <a:t> Einstein</a:t>
                      </a:r>
                      <a:endParaRPr lang="en-GB" dirty="0"/>
                    </a:p>
                  </a:txBody>
                  <a:tcPr marL="89312" marR="8931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0104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200 y</a:t>
                      </a:r>
                      <a:endParaRPr lang="en-GB" dirty="0"/>
                    </a:p>
                  </a:txBody>
                  <a:tcPr marL="89312" marR="8931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Swiss Academy</a:t>
                      </a:r>
                      <a:r>
                        <a:rPr lang="en-US" baseline="0" dirty="0" smtClean="0"/>
                        <a:t> of Sciences</a:t>
                      </a:r>
                      <a:endParaRPr lang="en-GB" dirty="0"/>
                    </a:p>
                  </a:txBody>
                  <a:tcPr marL="89312" marR="8931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0104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450 y</a:t>
                      </a:r>
                      <a:endParaRPr lang="en-GB" dirty="0"/>
                    </a:p>
                  </a:txBody>
                  <a:tcPr marL="89312" marR="8931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Galileo Galilei</a:t>
                      </a:r>
                      <a:endParaRPr lang="en-GB" dirty="0"/>
                    </a:p>
                  </a:txBody>
                  <a:tcPr marL="89312" marR="89312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632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Several events will take place centrally</a:t>
            </a:r>
          </a:p>
          <a:p>
            <a:pPr lvl="1"/>
            <a:r>
              <a:rPr lang="en-US" dirty="0" smtClean="0"/>
              <a:t>July 1</a:t>
            </a:r>
            <a:r>
              <a:rPr lang="en-US" baseline="30000" dirty="0" smtClean="0"/>
              <a:t>st</a:t>
            </a:r>
            <a:r>
              <a:rPr lang="en-US" dirty="0" smtClean="0"/>
              <a:t>, UNESCO, Paris</a:t>
            </a:r>
            <a:br>
              <a:rPr lang="en-US" dirty="0" smtClean="0"/>
            </a:br>
            <a:r>
              <a:rPr lang="en-US" dirty="0" smtClean="0"/>
              <a:t>Celebration of the Convention</a:t>
            </a:r>
          </a:p>
          <a:p>
            <a:pPr lvl="1"/>
            <a:r>
              <a:rPr lang="en-US" dirty="0" smtClean="0"/>
              <a:t>September 19</a:t>
            </a:r>
            <a:r>
              <a:rPr lang="en-US" baseline="30000" dirty="0" smtClean="0"/>
              <a:t>th</a:t>
            </a:r>
            <a:r>
              <a:rPr lang="en-US" dirty="0" smtClean="0"/>
              <a:t>, CERN, Geneva</a:t>
            </a:r>
            <a:br>
              <a:rPr lang="en-US" dirty="0" smtClean="0"/>
            </a:br>
            <a:r>
              <a:rPr lang="en-US" dirty="0" smtClean="0"/>
              <a:t>Celebration of the First Council Session Anniversary</a:t>
            </a:r>
          </a:p>
          <a:p>
            <a:pPr lvl="1"/>
            <a:r>
              <a:rPr lang="en-US" dirty="0" smtClean="0"/>
              <a:t>September 29</a:t>
            </a:r>
            <a:r>
              <a:rPr lang="en-US" baseline="30000" dirty="0" smtClean="0"/>
              <a:t>th</a:t>
            </a:r>
            <a:r>
              <a:rPr lang="en-US" dirty="0" smtClean="0"/>
              <a:t>, CERN, Geneva</a:t>
            </a:r>
            <a:br>
              <a:rPr lang="en-US" dirty="0" smtClean="0"/>
            </a:br>
            <a:r>
              <a:rPr lang="en-US" dirty="0" smtClean="0"/>
              <a:t>Celebration of CERN’s Anniversary</a:t>
            </a:r>
          </a:p>
          <a:p>
            <a:pPr lvl="1"/>
            <a:endParaRPr lang="en-US" sz="1200" dirty="0" smtClean="0"/>
          </a:p>
          <a:p>
            <a:r>
              <a:rPr lang="en-US" sz="2800" dirty="0" smtClean="0"/>
              <a:t>Many other events will happen during the year, e.g.</a:t>
            </a: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961" y="4029498"/>
            <a:ext cx="2376263" cy="812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11124" y="-2443168"/>
            <a:ext cx="1875873" cy="75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2" b="33281"/>
          <a:stretch/>
        </p:blipFill>
        <p:spPr bwMode="auto">
          <a:xfrm>
            <a:off x="683568" y="4005064"/>
            <a:ext cx="3024336" cy="861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99A00D8A-55F7-4055-86D8-5744EB61CD2D" descr="63FD2238-D79D-405D-AD4D-5E3C589C227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289771"/>
            <a:ext cx="1368152" cy="1565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CineGlob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899848"/>
            <a:ext cx="3024336" cy="1126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3819961" y="4978674"/>
            <a:ext cx="3248448" cy="1233388"/>
            <a:chOff x="5347246" y="2780929"/>
            <a:chExt cx="3248448" cy="1233388"/>
          </a:xfrm>
        </p:grpSpPr>
        <p:pic>
          <p:nvPicPr>
            <p:cNvPr id="3078" name="Picture 6" descr="http://www.ge200.ch/_i/events/45/main/ge200imagesprojets730x178px21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47246" y="2780929"/>
              <a:ext cx="324844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0" name="Picture 8" descr="http://www.ge200.ch/_i/logos/ge200.p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6095" y="3299942"/>
              <a:ext cx="2190750" cy="714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9587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4" t="12508" r="16955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13243" y="5541039"/>
            <a:ext cx="331751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Arial Black" panose="020B0A04020102020204" pitchFamily="34" charset="0"/>
              </a:rPr>
              <a:t>CERN60-Team@CERN.CH</a:t>
            </a:r>
            <a:br>
              <a:rPr lang="en-GB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GB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GB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GB" dirty="0">
                <a:solidFill>
                  <a:schemeClr val="bg1"/>
                </a:solidFill>
                <a:latin typeface="Arial Black" panose="020B0A04020102020204" pitchFamily="34" charset="0"/>
                <a:sym typeface="Wingdings"/>
              </a:rPr>
              <a:t>	+41 22 767 6060</a:t>
            </a:r>
            <a:br>
              <a:rPr lang="en-GB" dirty="0">
                <a:solidFill>
                  <a:schemeClr val="bg1"/>
                </a:solidFill>
                <a:latin typeface="Arial Black" panose="020B0A04020102020204" pitchFamily="34" charset="0"/>
                <a:sym typeface="Wingdings"/>
              </a:rPr>
            </a:br>
            <a:r>
              <a:rPr lang="en-GB" dirty="0">
                <a:solidFill>
                  <a:schemeClr val="bg1"/>
                </a:solidFill>
                <a:latin typeface="Arial Black" panose="020B0A04020102020204" pitchFamily="34" charset="0"/>
                <a:sym typeface="Wingdings"/>
              </a:rPr>
              <a:t>	+41 22 766 6060</a:t>
            </a:r>
            <a:endParaRPr lang="de-DE" dirty="0"/>
          </a:p>
        </p:txBody>
      </p:sp>
      <p:sp>
        <p:nvSpPr>
          <p:cNvPr id="3" name="Rectangle 2"/>
          <p:cNvSpPr/>
          <p:nvPr/>
        </p:nvSpPr>
        <p:spPr>
          <a:xfrm rot="20299347">
            <a:off x="2020971" y="1567161"/>
            <a:ext cx="507061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Stay tuned …</a:t>
            </a:r>
          </a:p>
          <a:p>
            <a:pPr algn="ctr"/>
            <a:r>
              <a:rPr lang="en-US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cern.ch/cern60</a:t>
            </a:r>
            <a:endParaRPr lang="en-US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907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theme/theme1.xml><?xml version="1.0" encoding="utf-8"?>
<a:theme xmlns:a="http://schemas.openxmlformats.org/drawingml/2006/main" name="CERN New">
  <a:themeElements>
    <a:clrScheme name="CERN 1">
      <a:dk1>
        <a:srgbClr val="0055A0"/>
      </a:dk1>
      <a:lt1>
        <a:sysClr val="window" lastClr="FFFFFF"/>
      </a:lt1>
      <a:dk2>
        <a:srgbClr val="0055A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ERN New">
  <a:themeElements>
    <a:clrScheme name="CERN 1">
      <a:dk1>
        <a:srgbClr val="0055A0"/>
      </a:dk1>
      <a:lt1>
        <a:sysClr val="window" lastClr="FFFFFF"/>
      </a:lt1>
      <a:dk2>
        <a:srgbClr val="0055A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ERN60ans">
  <a:themeElements>
    <a:clrScheme name="CERN 1">
      <a:dk1>
        <a:srgbClr val="0055A0"/>
      </a:dk1>
      <a:lt1>
        <a:sysClr val="window" lastClr="FFFFFF"/>
      </a:lt1>
      <a:dk2>
        <a:srgbClr val="0055A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CERN New</Template>
  <TotalTime>3965</TotalTime>
  <Words>199</Words>
  <Application>Microsoft Office PowerPoint</Application>
  <PresentationFormat>On-screen Show (4:3)</PresentationFormat>
  <Paragraphs>44</Paragraphs>
  <Slides>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CERN New</vt:lpstr>
      <vt:lpstr>1_CERN New</vt:lpstr>
      <vt:lpstr>CERN60ans</vt:lpstr>
      <vt:lpstr>PowerPoint Presentation</vt:lpstr>
      <vt:lpstr>Celebrating 60 years of Science for Peace</vt:lpstr>
      <vt:lpstr>Relevant Anniversaries in 2014/15</vt:lpstr>
      <vt:lpstr>PowerPoint Presentation</vt:lpstr>
      <vt:lpstr>PowerPoint Presentation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Sascha Marc Schmeling</dc:creator>
  <cp:lastModifiedBy>Sascha Marc Schmeling</cp:lastModifiedBy>
  <cp:revision>63</cp:revision>
  <cp:lastPrinted>2013-11-13T13:36:57Z</cp:lastPrinted>
  <dcterms:created xsi:type="dcterms:W3CDTF">2013-11-07T20:52:30Z</dcterms:created>
  <dcterms:modified xsi:type="dcterms:W3CDTF">2014-03-04T09:58:56Z</dcterms:modified>
</cp:coreProperties>
</file>